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1105" r:id="rId2"/>
    <p:sldId id="1106" r:id="rId3"/>
    <p:sldId id="305" r:id="rId4"/>
    <p:sldId id="1155" r:id="rId5"/>
    <p:sldId id="986" r:id="rId6"/>
    <p:sldId id="1166" r:id="rId7"/>
    <p:sldId id="1167" r:id="rId8"/>
    <p:sldId id="1168" r:id="rId9"/>
    <p:sldId id="1169" r:id="rId10"/>
    <p:sldId id="994" r:id="rId11"/>
    <p:sldId id="280" r:id="rId12"/>
    <p:sldId id="1172" r:id="rId13"/>
    <p:sldId id="260" r:id="rId14"/>
    <p:sldId id="261" r:id="rId15"/>
    <p:sldId id="262" r:id="rId16"/>
    <p:sldId id="992" r:id="rId17"/>
    <p:sldId id="1115" r:id="rId18"/>
    <p:sldId id="1174" r:id="rId19"/>
    <p:sldId id="1129" r:id="rId20"/>
    <p:sldId id="1128" r:id="rId21"/>
    <p:sldId id="1177" r:id="rId22"/>
    <p:sldId id="1178" r:id="rId23"/>
    <p:sldId id="1176" r:id="rId24"/>
    <p:sldId id="1175" r:id="rId25"/>
    <p:sldId id="1179" r:id="rId26"/>
    <p:sldId id="1180" r:id="rId27"/>
    <p:sldId id="1181" r:id="rId28"/>
    <p:sldId id="1182" r:id="rId29"/>
    <p:sldId id="1183" r:id="rId30"/>
    <p:sldId id="1184" r:id="rId31"/>
    <p:sldId id="1185" r:id="rId32"/>
    <p:sldId id="1186" r:id="rId33"/>
    <p:sldId id="1187" r:id="rId34"/>
    <p:sldId id="1188" r:id="rId35"/>
    <p:sldId id="1189" r:id="rId36"/>
    <p:sldId id="1190" r:id="rId37"/>
    <p:sldId id="1191" r:id="rId38"/>
    <p:sldId id="1192" r:id="rId39"/>
    <p:sldId id="1193" r:id="rId40"/>
    <p:sldId id="1194" r:id="rId41"/>
    <p:sldId id="1195" r:id="rId42"/>
    <p:sldId id="1196" r:id="rId43"/>
    <p:sldId id="1197" r:id="rId44"/>
    <p:sldId id="1198" r:id="rId45"/>
    <p:sldId id="1199" r:id="rId46"/>
    <p:sldId id="1054" r:id="rId47"/>
    <p:sldId id="999" r:id="rId48"/>
    <p:sldId id="1000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92"/>
    <p:restoredTop sz="82413"/>
  </p:normalViewPr>
  <p:slideViewPr>
    <p:cSldViewPr snapToGrid="0" snapToObjects="1">
      <p:cViewPr varScale="1">
        <p:scale>
          <a:sx n="186" d="100"/>
          <a:sy n="186" d="100"/>
        </p:scale>
        <p:origin x="1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35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49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10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52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1034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3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7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00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9066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6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002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6278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practical University educators.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880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Compassion and Empathy</a:t>
            </a:r>
          </a:p>
          <a:p>
            <a:r>
              <a:rPr lang="en-US" dirty="0"/>
              <a:t>Commitment and Integrity</a:t>
            </a:r>
          </a:p>
          <a:p>
            <a:r>
              <a:rPr lang="en-US" dirty="0"/>
              <a:t>Togetherness and Association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3882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1781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443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6175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879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993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750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75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311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828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142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779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812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47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54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Practical University Educators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132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Compassion and Empathy</a:t>
            </a:r>
          </a:p>
          <a:p>
            <a:r>
              <a:rPr lang="en-US" dirty="0"/>
              <a:t>Commitment and Integrity</a:t>
            </a:r>
          </a:p>
          <a:p>
            <a:r>
              <a:rPr lang="en-US" dirty="0"/>
              <a:t>Togetherness and Association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809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556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674261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1601733"/>
            <a:ext cx="10718950" cy="4759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Everyone: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see shared desktops and group chat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Leave your camera on as appropriate to show engagement and encourage interactive discussion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4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4852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2592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3294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First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1874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MacOS (sometimes Windows 10), Terminal, Firefox browser, and VS Code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technologies and development processes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have some fun*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27454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Sprint Planning (abbreviated)</a:t>
            </a:r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571474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every sprint during the semester.</a:t>
            </a:r>
          </a:p>
        </p:txBody>
      </p:sp>
    </p:spTree>
    <p:extLst>
      <p:ext uri="{BB962C8B-B14F-4D97-AF65-F5344CB8AC3E}">
        <p14:creationId xmlns:p14="http://schemas.microsoft.com/office/powerpoint/2010/main" val="4209945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1526813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Review that recordings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within Blackboard/Zoom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… Now make sure that the classroom microphone, speakers, and camera are being used in Zoom, move to the next slide, AND </a:t>
            </a:r>
            <a:r>
              <a:rPr lang="en-US" sz="2000" u="sng" dirty="0"/>
              <a:t>verify</a:t>
            </a:r>
            <a:r>
              <a:rPr lang="en-US" sz="2000" dirty="0"/>
              <a:t> that recording is started.</a:t>
            </a:r>
          </a:p>
        </p:txBody>
      </p:sp>
    </p:spTree>
    <p:extLst>
      <p:ext uri="{BB962C8B-B14F-4D97-AF65-F5344CB8AC3E}">
        <p14:creationId xmlns:p14="http://schemas.microsoft.com/office/powerpoint/2010/main" val="2470040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</a:t>
            </a:r>
            <a:r>
              <a:rPr lang="en-US" sz="2000"/>
              <a:t>headset (that </a:t>
            </a:r>
            <a:r>
              <a:rPr lang="en-US" sz="2000" dirty="0"/>
              <a:t>includes </a:t>
            </a:r>
            <a:r>
              <a:rPr lang="en-US" sz="2000"/>
              <a:t>a microphone) </a:t>
            </a:r>
            <a:r>
              <a:rPr lang="en-US" sz="2000" dirty="0"/>
              <a:t>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5959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361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0881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Recall 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5102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51567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Welcome!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 (abbreviated)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627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Welcome!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347618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course topics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1075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 – Lasallian Principles</a:t>
            </a:r>
            <a:endParaRPr lang="en-US" sz="3600" b="1" i="1" u="sn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474F49-AC3F-0640-AD43-63EBC1596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896" y="1231898"/>
            <a:ext cx="9062207" cy="524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2348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Today I’m challenging you to demonstrate: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Compassion for those around you by </a:t>
            </a:r>
            <a:r>
              <a:rPr lang="en-US" sz="2000" u="sng" dirty="0"/>
              <a:t>reaching out to classmates we see are having difficulties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Commitment to a quality education by </a:t>
            </a:r>
            <a:r>
              <a:rPr lang="en-US" sz="2000" u="sng" dirty="0"/>
              <a:t>proactively participating during our time together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Togetherness by </a:t>
            </a:r>
            <a:r>
              <a:rPr lang="en-US" sz="2000" u="sng" dirty="0"/>
              <a:t>getting to know your classmates and your instructor</a:t>
            </a:r>
          </a:p>
        </p:txBody>
      </p:sp>
    </p:spTree>
    <p:extLst>
      <p:ext uri="{BB962C8B-B14F-4D97-AF65-F5344CB8AC3E}">
        <p14:creationId xmlns:p14="http://schemas.microsoft.com/office/powerpoint/2010/main" val="2222002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/>
              <a:t>Introduction to Computer Science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55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Message</a:t>
            </a:r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8953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673444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717895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432045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First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3378674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061320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MacOS (sometimes Windows 10), Terminal, Firefox browser, and VS Code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technologies and development processes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have some fun*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05386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Planning </a:t>
            </a:r>
          </a:p>
          <a:p>
            <a:pPr marL="0" indent="0" algn="ctr">
              <a:buNone/>
            </a:pPr>
            <a:r>
              <a:rPr lang="en-US" sz="4400" dirty="0"/>
              <a:t>(to be continued Friday)</a:t>
            </a:r>
          </a:p>
          <a:p>
            <a:pPr marL="0" indent="0" algn="ctr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3853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It’s happening on Wednesday instead of Monday because of the holiday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will need to finish Sprint 1 planning on Friday because we need to make sure that we have time for Introductions and initial Scrum Team assignments today </a:t>
            </a:r>
          </a:p>
        </p:txBody>
      </p:sp>
    </p:spTree>
    <p:extLst>
      <p:ext uri="{BB962C8B-B14F-4D97-AF65-F5344CB8AC3E}">
        <p14:creationId xmlns:p14="http://schemas.microsoft.com/office/powerpoint/2010/main" val="3080425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37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Welcome!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 (abbreviated)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436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2318321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</a:t>
            </a:r>
            <a:r>
              <a:rPr lang="en-US" sz="2000"/>
              <a:t>headset (that </a:t>
            </a:r>
            <a:r>
              <a:rPr lang="en-US" sz="2000" dirty="0"/>
              <a:t>includes </a:t>
            </a:r>
            <a:r>
              <a:rPr lang="en-US" sz="2000"/>
              <a:t>a microphone) </a:t>
            </a:r>
            <a:r>
              <a:rPr lang="en-US" sz="2000" dirty="0"/>
              <a:t>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42283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9421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916567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Recall 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62141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867592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Software Engineering</a:t>
            </a:r>
            <a:br>
              <a:rPr lang="en-US" sz="2400" dirty="0"/>
            </a:br>
            <a:r>
              <a:rPr lang="en-US" sz="2400" dirty="0"/>
              <a:t>Discussion, Lecture, &amp; Lab</a:t>
            </a:r>
            <a:br>
              <a:rPr lang="en-US" sz="2400" dirty="0"/>
            </a:b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712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Web &amp; Distributed Programming</a:t>
            </a:r>
            <a:br>
              <a:rPr lang="en-US" sz="2400" dirty="0"/>
            </a:br>
            <a:r>
              <a:rPr lang="en-US" sz="2400" dirty="0"/>
              <a:t>Discussion, Lecture, &amp; Lab</a:t>
            </a:r>
            <a:br>
              <a:rPr lang="en-US" sz="2400" dirty="0"/>
            </a:b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920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Welcome!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46765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course topics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2115560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 – Lasallian Principles</a:t>
            </a:r>
            <a:endParaRPr lang="en-US" sz="3600" b="1" i="1" u="sn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474F49-AC3F-0640-AD43-63EBC1596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896" y="1231898"/>
            <a:ext cx="9062207" cy="524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9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Today I’m challenging you to demonstrate: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Compassion for those around you by </a:t>
            </a:r>
            <a:r>
              <a:rPr lang="en-US" sz="2000" u="sng" dirty="0"/>
              <a:t>reaching out to classmates we see are having difficulties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Commitment to a quality education by </a:t>
            </a:r>
            <a:r>
              <a:rPr lang="en-US" sz="2000" u="sng" dirty="0"/>
              <a:t>proactively participating during our time together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Togetherness by </a:t>
            </a:r>
            <a:r>
              <a:rPr lang="en-US" sz="2000" u="sng" dirty="0"/>
              <a:t>getting to know your classmates and your instructor</a:t>
            </a:r>
          </a:p>
        </p:txBody>
      </p:sp>
    </p:spTree>
    <p:extLst>
      <p:ext uri="{BB962C8B-B14F-4D97-AF65-F5344CB8AC3E}">
        <p14:creationId xmlns:p14="http://schemas.microsoft.com/office/powerpoint/2010/main" val="382786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and Attendance Messages</a:t>
            </a:r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418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6056</TotalTime>
  <Words>2224</Words>
  <Application>Microsoft Macintosh PowerPoint</Application>
  <PresentationFormat>Widescreen</PresentationFormat>
  <Paragraphs>384</Paragraphs>
  <Slides>48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Calibri</vt:lpstr>
      <vt:lpstr>Calibri Light</vt:lpstr>
      <vt:lpstr>Symbol</vt:lpstr>
      <vt:lpstr>Wingdings</vt:lpstr>
      <vt:lpstr>Office Theme</vt:lpstr>
      <vt:lpstr>Class Session Check List</vt:lpstr>
      <vt:lpstr>Class Session Check List</vt:lpstr>
      <vt:lpstr>PowerPoint Presentation</vt:lpstr>
      <vt:lpstr>PowerPoint Presentation</vt:lpstr>
      <vt:lpstr>PowerPoint Presentation</vt:lpstr>
      <vt:lpstr>Friendly Conversation Topic</vt:lpstr>
      <vt:lpstr>Friendly Conversation Topic – Lasallian Principles</vt:lpstr>
      <vt:lpstr>Friendly Conversation Topic</vt:lpstr>
      <vt:lpstr>Prework &amp; Announcements</vt:lpstr>
      <vt:lpstr>PowerPoint Presentation</vt:lpstr>
      <vt:lpstr>Foreshadowing Introductions</vt:lpstr>
      <vt:lpstr>Scrum Team Names</vt:lpstr>
      <vt:lpstr>Introductions</vt:lpstr>
      <vt:lpstr>PowerPoint Presentation</vt:lpstr>
      <vt:lpstr>Welcome &amp; Introductions</vt:lpstr>
      <vt:lpstr>PowerPoint Presentation</vt:lpstr>
      <vt:lpstr>Sprint Planning</vt:lpstr>
      <vt:lpstr>Scrum Process – Sprint Planning</vt:lpstr>
      <vt:lpstr>PowerPoint Presentation</vt:lpstr>
      <vt:lpstr>Prework For Next Class</vt:lpstr>
      <vt:lpstr>Headset Options</vt:lpstr>
      <vt:lpstr>Questions?</vt:lpstr>
      <vt:lpstr>Recall Scrum Team Names</vt:lpstr>
      <vt:lpstr>Introductions</vt:lpstr>
      <vt:lpstr>PowerPoint Presentation</vt:lpstr>
      <vt:lpstr>PowerPoint Presentation</vt:lpstr>
      <vt:lpstr>Friendly Conversation Topic</vt:lpstr>
      <vt:lpstr>Friendly Conversation Topic – Lasallian Principles</vt:lpstr>
      <vt:lpstr>Friendly Conversation Topic</vt:lpstr>
      <vt:lpstr>Prework &amp; Announcements</vt:lpstr>
      <vt:lpstr>PowerPoint Presentation</vt:lpstr>
      <vt:lpstr>Foreshadowing Your Introductions</vt:lpstr>
      <vt:lpstr>Scrum Team Names</vt:lpstr>
      <vt:lpstr>Introductions</vt:lpstr>
      <vt:lpstr>PowerPoint Presentation</vt:lpstr>
      <vt:lpstr>Welcome &amp; Introductions</vt:lpstr>
      <vt:lpstr>PowerPoint Presentation</vt:lpstr>
      <vt:lpstr>Sprint Planning</vt:lpstr>
      <vt:lpstr>Scrum Process – Sprint Planning</vt:lpstr>
      <vt:lpstr>PowerPoint Presentation</vt:lpstr>
      <vt:lpstr>Prework For Next Class</vt:lpstr>
      <vt:lpstr>Headset Options</vt:lpstr>
      <vt:lpstr>Questions?</vt:lpstr>
      <vt:lpstr>Recall Scrum Team Names</vt:lpstr>
      <vt:lpstr>Introductions</vt:lpstr>
      <vt:lpstr>End of Session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326</cp:revision>
  <dcterms:created xsi:type="dcterms:W3CDTF">2020-08-26T19:34:34Z</dcterms:created>
  <dcterms:modified xsi:type="dcterms:W3CDTF">2021-01-16T19:48:30Z</dcterms:modified>
</cp:coreProperties>
</file>

<file path=docProps/thumbnail.jpeg>
</file>